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2"/>
    <p:sldMasterId id="2147483759" r:id="rId3"/>
  </p:sldMasterIdLst>
  <p:notesMasterIdLst>
    <p:notesMasterId r:id="rId9"/>
  </p:notesMasterIdLst>
  <p:handoutMasterIdLst>
    <p:handoutMasterId r:id="rId10"/>
  </p:handoutMasterIdLst>
  <p:sldIdLst>
    <p:sldId id="297" r:id="rId4"/>
    <p:sldId id="275" r:id="rId5"/>
    <p:sldId id="273" r:id="rId6"/>
    <p:sldId id="274" r:id="rId7"/>
    <p:sldId id="30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F7EF1"/>
    <a:srgbClr val="012041"/>
    <a:srgbClr val="01335F"/>
    <a:srgbClr val="014883"/>
    <a:srgbClr val="012A51"/>
    <a:srgbClr val="1D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41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A5FE12-0EF8-4AF4-8A90-E41FD999C35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A0F713-BE93-438B-9939-1578DF01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0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287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32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2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287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6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4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4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6459-E3C3-4969-9224-5ED50B492D17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6459-E3C3-4969-9224-5ED50B492D17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dcares.org/resourcedirectory" TargetMode="External"/><Relationship Id="rId2" Type="http://schemas.openxmlformats.org/officeDocument/2006/relationships/hyperlink" Target="http://www.flnavigator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012" y="1817172"/>
            <a:ext cx="50516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flnavigator.org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4157E9-3EB2-4E08-BB61-AFF07726C9F0}"/>
              </a:ext>
            </a:extLst>
          </p:cNvPr>
          <p:cNvSpPr txBox="1"/>
          <p:nvPr/>
        </p:nvSpPr>
        <p:spPr>
          <a:xfrm>
            <a:off x="251012" y="2836459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Meghan Murray</a:t>
            </a:r>
          </a:p>
          <a:p>
            <a:r>
              <a:rPr lang="en-US" dirty="0">
                <a:solidFill>
                  <a:schemeClr val="bg1"/>
                </a:solidFill>
              </a:rPr>
              <a:t>Agency for Persons with Disabilities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C89A2-2E4F-447E-8BDE-1F2CD8714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984" y="0"/>
            <a:ext cx="3081016" cy="116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3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What is the Florida Navigator?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57438"/>
            <a:ext cx="7886700" cy="51673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A web-based tool designed to assist users in researching information on state government disability programs and services</a:t>
            </a:r>
          </a:p>
          <a:p>
            <a:pPr lvl="0">
              <a:lnSpc>
                <a:spcPct val="100000"/>
              </a:lnSpc>
            </a:pPr>
            <a:r>
              <a:rPr lang="en-US" sz="2600" dirty="0"/>
              <a:t>Information shared include programs and services from: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Agency for Health Care Administration 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Agency for Persons with Disabilities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Department of Children and Families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Department of Education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Department of Elder Affairs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Department of Health</a:t>
            </a:r>
          </a:p>
          <a:p>
            <a:pPr marL="1774825"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Department of Transportation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Why Create the Navigator?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To better streamline the search for state services with consolidated information in one place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To provide information in a format that is not overwhelming to users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To s</a:t>
            </a:r>
            <a:r>
              <a:rPr lang="en-US" sz="2800" dirty="0"/>
              <a:t>ort information by life stages:</a:t>
            </a:r>
          </a:p>
          <a:p>
            <a:pPr lvl="2">
              <a:lnSpc>
                <a:spcPct val="110000"/>
              </a:lnSpc>
            </a:pPr>
            <a:r>
              <a:rPr lang="en-US" sz="2600" u="sng" dirty="0"/>
              <a:t>Early Years</a:t>
            </a:r>
            <a:r>
              <a:rPr lang="en-US" sz="2600" dirty="0"/>
              <a:t>: Birth to 3 years of age, or before the child enters the education system</a:t>
            </a:r>
          </a:p>
          <a:p>
            <a:pPr lvl="2">
              <a:lnSpc>
                <a:spcPct val="110000"/>
              </a:lnSpc>
            </a:pPr>
            <a:r>
              <a:rPr lang="en-US" sz="2600" u="sng" dirty="0"/>
              <a:t>School Years</a:t>
            </a:r>
            <a:r>
              <a:rPr lang="en-US" sz="2600" dirty="0"/>
              <a:t>: Ages 4-21</a:t>
            </a:r>
          </a:p>
          <a:p>
            <a:pPr lvl="2">
              <a:lnSpc>
                <a:spcPct val="110000"/>
              </a:lnSpc>
            </a:pPr>
            <a:r>
              <a:rPr lang="en-US" sz="2600" u="sng" dirty="0"/>
              <a:t>Work and Family Years</a:t>
            </a:r>
            <a:r>
              <a:rPr lang="en-US" sz="2600" dirty="0"/>
              <a:t>: Ages 22-59</a:t>
            </a:r>
          </a:p>
          <a:p>
            <a:pPr lvl="2">
              <a:lnSpc>
                <a:spcPct val="110000"/>
              </a:lnSpc>
            </a:pPr>
            <a:r>
              <a:rPr lang="en-US" sz="2600" u="sng" dirty="0"/>
              <a:t>Retirement Years</a:t>
            </a:r>
            <a:r>
              <a:rPr lang="en-US" sz="2600" dirty="0"/>
              <a:t>: Ages 60+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How Does the Navigator Differ from Resource Directory?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Search results are specific to state services only</a:t>
            </a:r>
          </a:p>
          <a:p>
            <a:r>
              <a:rPr lang="en-US" dirty="0"/>
              <a:t>Small and separate to empower users without overwhelming</a:t>
            </a:r>
          </a:p>
          <a:p>
            <a:r>
              <a:rPr lang="en-US" dirty="0"/>
              <a:t>Navigates users to the agency</a:t>
            </a:r>
          </a:p>
          <a:p>
            <a:pPr lvl="1"/>
            <a:r>
              <a:rPr lang="en-US" dirty="0"/>
              <a:t>Search results provide eligibility requirements, contact information, and a direct link to program’s web page for additional information</a:t>
            </a:r>
          </a:p>
          <a:p>
            <a:r>
              <a:rPr lang="en-US" dirty="0"/>
              <a:t>Offers a connection with the Family Care Councils 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38270"/>
            <a:ext cx="7772400" cy="1154671"/>
          </a:xfrm>
        </p:spPr>
        <p:txBody>
          <a:bodyPr>
            <a:normAutofit/>
          </a:bodyPr>
          <a:lstStyle/>
          <a:p>
            <a:r>
              <a:rPr lang="en-US" sz="5400" dirty="0"/>
              <a:t>The Florida Navigator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916675"/>
            <a:ext cx="6858000" cy="800746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www.flnavigator.org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EC7AEB4-C9A9-406E-BC97-04BB1778BD20}"/>
              </a:ext>
            </a:extLst>
          </p:cNvPr>
          <p:cNvSpPr txBox="1">
            <a:spLocks/>
          </p:cNvSpPr>
          <p:nvPr/>
        </p:nvSpPr>
        <p:spPr>
          <a:xfrm>
            <a:off x="490817" y="2918243"/>
            <a:ext cx="8162365" cy="1154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Community Resource Directory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16F3D134-3D65-4A74-963D-567EAF5607B6}"/>
              </a:ext>
            </a:extLst>
          </p:cNvPr>
          <p:cNvSpPr txBox="1">
            <a:spLocks/>
          </p:cNvSpPr>
          <p:nvPr/>
        </p:nvSpPr>
        <p:spPr>
          <a:xfrm>
            <a:off x="1143000" y="4273736"/>
            <a:ext cx="6858000" cy="80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hlinkClick r:id="rId3"/>
              </a:rPr>
              <a:t>www.apdcares.org/resourcedirectory 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6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4-3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-3 theme" id="{26812377-CEDD-4322-8014-DE6A809ABD86}" vid="{0B8B02A6-6911-4BBC-9271-50190D950F7B}"/>
    </a:ext>
  </a:extLst>
</a:theme>
</file>

<file path=ppt/theme/theme2.xml><?xml version="1.0" encoding="utf-8"?>
<a:theme xmlns:a="http://schemas.openxmlformats.org/drawingml/2006/main" name="1_Default 4-3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-3 theme" id="{26812377-CEDD-4322-8014-DE6A809ABD86}" vid="{0B8B02A6-6911-4BBC-9271-50190D950F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Default 4-3 theme</vt:lpstr>
      <vt:lpstr>1_Default 4-3 theme</vt:lpstr>
      <vt:lpstr>PowerPoint Presentation</vt:lpstr>
      <vt:lpstr>What is the Florida Navigator?</vt:lpstr>
      <vt:lpstr>Why Create the Navigator?</vt:lpstr>
      <vt:lpstr>How Does the Navigator Differ from Resource Directory?</vt:lpstr>
      <vt:lpstr>The Florida Navigator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2016-04-18T15:33:48Z</dcterms:created>
  <dcterms:modified xsi:type="dcterms:W3CDTF">2017-11-27T14:01:36Z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